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89649" autoAdjust="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4CB0E2-7355-44A2-B4A1-74AE2822B72D}" type="datetimeFigureOut">
              <a:rPr lang="en-US" smtClean="0"/>
              <a:pPr>
                <a:defRPr/>
              </a:pPr>
              <a:t>2/18/2009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01E28EA-D943-453E-B13E-2A611C752EC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B8F3994-392B-493C-8B0F-909886B0493B}" type="datetimeFigureOut">
              <a:rPr lang="en-US" smtClean="0"/>
              <a:pPr>
                <a:defRPr/>
              </a:pPr>
              <a:t>2/18/2009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5C8F8D-6498-43C1-B407-447FC46E891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5BBDD9-71C9-4D23-A3EC-4F1F68D78843}" type="datetimeFigureOut">
              <a:rPr lang="en-US" smtClean="0"/>
              <a:pPr>
                <a:defRPr/>
              </a:pPr>
              <a:t>2/18/2009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DA2507-16B0-4315-ACA4-D7CDB76AAA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9294836F-9C02-4283-B86D-9604D3EA9DC4}" type="datetimeFigureOut">
              <a:rPr lang="en-US" smtClean="0"/>
              <a:pPr>
                <a:defRPr/>
              </a:pPr>
              <a:t>2/18/2009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6FBCED61-DE07-4A2A-BE02-9A22BA4B0DA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9740EB0-BC19-46C5-8A99-8364B3B972FF}" type="datetimeFigureOut">
              <a:rPr lang="en-US" smtClean="0"/>
              <a:pPr>
                <a:defRPr/>
              </a:pPr>
              <a:t>2/18/2009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D8ED24-6C7C-4DFF-B0E3-33B4DD76D02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A19F6D-A12B-4E71-887A-D2196D86BAD7}" type="datetimeFigureOut">
              <a:rPr lang="en-US" smtClean="0"/>
              <a:pPr>
                <a:defRPr/>
              </a:pPr>
              <a:t>2/18/2009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62EA85-4518-4AD1-8082-F65CDF923BF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B528E8-E2EA-48A3-B417-53E6B427C6A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18665E-C380-4095-AA83-2BC23FAAEC24}" type="datetimeFigureOut">
              <a:rPr lang="en-US" smtClean="0"/>
              <a:pPr>
                <a:defRPr/>
              </a:pPr>
              <a:t>2/18/2009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B506B8-1943-4E4B-9CD3-770CAE930F76}" type="datetimeFigureOut">
              <a:rPr lang="en-US" smtClean="0"/>
              <a:pPr>
                <a:defRPr/>
              </a:pPr>
              <a:t>2/18/2009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B3D8A4-BBF5-4BCF-9B6C-203C6136654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4C6DE0-A8CC-413C-A693-C017E80AE9DB}" type="datetimeFigureOut">
              <a:rPr lang="en-US" smtClean="0"/>
              <a:pPr>
                <a:defRPr/>
              </a:pPr>
              <a:t>2/18/2009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7F4462-F0D0-4C82-8815-7F8D3296796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4FA60BCA-D105-4DDF-89E6-050C16517350}" type="datetimeFigureOut">
              <a:rPr lang="en-US" smtClean="0"/>
              <a:pPr>
                <a:defRPr/>
              </a:pPr>
              <a:t>2/18/2009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A6C7E4A3-44A0-435A-B6A6-22BBB6AD80C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A3EA6AD-1D41-47B2-8E67-7C3C0D11C9CE}" type="datetimeFigureOut">
              <a:rPr lang="en-US" smtClean="0"/>
              <a:pPr>
                <a:defRPr/>
              </a:pPr>
              <a:t>2/18/2009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09C07F0-9CC8-464F-9980-8978FA8593E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32C6085-836B-47AD-A67A-A63174456CE9}" type="datetimeFigureOut">
              <a:rPr lang="en-US" smtClean="0"/>
              <a:pPr>
                <a:defRPr/>
              </a:pPr>
              <a:t>2/18/2009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915B5326-A313-4BAD-84AE-1A05DB31228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hemtutor.com/react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000" dirty="0" smtClean="0">
                <a:latin typeface="Matura MT Script Capitals" pitchFamily="66" charset="0"/>
              </a:rPr>
              <a:t>Katie Long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000" dirty="0" smtClean="0">
                <a:latin typeface="Matura MT Script Capitals" pitchFamily="66" charset="0"/>
              </a:rPr>
              <a:t>Lauren </a:t>
            </a:r>
            <a:r>
              <a:rPr lang="en-US" sz="2000" dirty="0" err="1" smtClean="0">
                <a:latin typeface="Matura MT Script Capitals" pitchFamily="66" charset="0"/>
              </a:rPr>
              <a:t>Gress</a:t>
            </a:r>
            <a:endParaRPr lang="en-US" sz="2000" dirty="0" smtClean="0">
              <a:latin typeface="Matura MT Script Capitals" pitchFamily="66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000" dirty="0" smtClean="0">
                <a:latin typeface="Matura MT Script Capitals" pitchFamily="66" charset="0"/>
              </a:rPr>
              <a:t>Zack Gingrich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000" dirty="0" smtClean="0">
                <a:latin typeface="Matura MT Script Capitals" pitchFamily="66" charset="0"/>
              </a:rPr>
              <a:t>Tom Fry</a:t>
            </a:r>
          </a:p>
        </p:txBody>
      </p:sp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Matura MT Script Capitals" pitchFamily="66" charset="0"/>
              </a:rPr>
              <a:t>Synthesis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Synthesis is two or more elements or compounds </a:t>
            </a:r>
            <a:r>
              <a:rPr lang="en-US" dirty="0" smtClean="0">
                <a:latin typeface="Arial Narrow" pitchFamily="34" charset="0"/>
              </a:rPr>
              <a:t>that </a:t>
            </a:r>
            <a:r>
              <a:rPr lang="en-US" dirty="0" smtClean="0">
                <a:latin typeface="Arial Narrow" pitchFamily="34" charset="0"/>
              </a:rPr>
              <a:t>may </a:t>
            </a:r>
            <a:r>
              <a:rPr lang="en-US" dirty="0" smtClean="0">
                <a:latin typeface="Arial Narrow" pitchFamily="34" charset="0"/>
              </a:rPr>
              <a:t>combine to form a more complex compound </a:t>
            </a:r>
          </a:p>
          <a:p>
            <a:pPr>
              <a:buFont typeface="Arial" charset="0"/>
              <a:buNone/>
            </a:pPr>
            <a:endParaRPr lang="en-US" dirty="0" smtClean="0"/>
          </a:p>
          <a:p>
            <a:pPr>
              <a:buFont typeface="Arial" charset="0"/>
              <a:buNone/>
            </a:pPr>
            <a:endParaRPr lang="en-US" dirty="0" smtClean="0"/>
          </a:p>
          <a:p>
            <a:pPr>
              <a:buFont typeface="Arial" charset="0"/>
              <a:buNone/>
            </a:pPr>
            <a:endParaRPr lang="en-US" dirty="0" smtClean="0"/>
          </a:p>
          <a:p>
            <a:pPr>
              <a:buFont typeface="Arial" charset="0"/>
              <a:buNone/>
            </a:pPr>
            <a:r>
              <a:rPr lang="en-US" dirty="0" smtClean="0">
                <a:latin typeface="Arial Narrow" pitchFamily="34" charset="0"/>
              </a:rPr>
              <a:t>General Form:  A + X </a:t>
            </a:r>
            <a:r>
              <a:rPr lang="en-US" dirty="0" smtClean="0">
                <a:latin typeface="Arial Narrow" pitchFamily="34" charset="0"/>
                <a:sym typeface="Wingdings" pitchFamily="2" charset="2"/>
              </a:rPr>
              <a:t> AX</a:t>
            </a:r>
          </a:p>
          <a:p>
            <a:pPr>
              <a:buFont typeface="Arial" charset="0"/>
              <a:buNone/>
            </a:pPr>
            <a:endParaRPr lang="en-US" dirty="0" smtClean="0">
              <a:sym typeface="Wingdings" pitchFamily="2" charset="2"/>
            </a:endParaRPr>
          </a:p>
          <a:p>
            <a:pPr>
              <a:buFont typeface="Arial" charset="0"/>
              <a:buNone/>
            </a:pPr>
            <a:endParaRPr lang="en-US" dirty="0" smtClean="0"/>
          </a:p>
        </p:txBody>
      </p:sp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tura MT Script Capitals" pitchFamily="66" charset="0"/>
              </a:rPr>
              <a:t>Synthesis</a:t>
            </a:r>
          </a:p>
        </p:txBody>
      </p:sp>
      <p:pic>
        <p:nvPicPr>
          <p:cNvPr id="4" name="Picture 3" descr="SYNTHE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3429000"/>
            <a:ext cx="3352800" cy="137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latin typeface="Arial Narrow" pitchFamily="34" charset="0"/>
              </a:rPr>
              <a:t>Milk + Chocolate Syrup </a:t>
            </a:r>
            <a:r>
              <a:rPr lang="en-US" dirty="0" smtClean="0">
                <a:latin typeface="Arial Narrow" pitchFamily="34" charset="0"/>
                <a:sym typeface="Wingdings" pitchFamily="2" charset="2"/>
              </a:rPr>
              <a:t> Chocolate Milk</a:t>
            </a:r>
          </a:p>
          <a:p>
            <a:pPr>
              <a:buNone/>
            </a:pPr>
            <a:endParaRPr lang="en-US" dirty="0" smtClean="0">
              <a:latin typeface="Arial Narrow" pitchFamily="34" charset="0"/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latin typeface="Arial Narrow" pitchFamily="34" charset="0"/>
                <a:sym typeface="Wingdings" pitchFamily="2" charset="2"/>
              </a:rPr>
              <a:t>			+		</a:t>
            </a:r>
          </a:p>
          <a:p>
            <a:pPr>
              <a:buNone/>
            </a:pPr>
            <a:endParaRPr lang="en-US" dirty="0" smtClean="0">
              <a:latin typeface="Arial Narrow" pitchFamily="34" charset="0"/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latin typeface="Arial Narrow" pitchFamily="34" charset="0"/>
                <a:sym typeface="Wingdings" pitchFamily="2" charset="2"/>
              </a:rPr>
              <a:t>Shampoo + Conditioner  Shampoo &amp; Conditioner 	</a:t>
            </a:r>
          </a:p>
          <a:p>
            <a:pPr>
              <a:buNone/>
            </a:pPr>
            <a:r>
              <a:rPr lang="en-US" dirty="0" smtClean="0">
                <a:latin typeface="Arial Narrow" pitchFamily="34" charset="0"/>
                <a:sym typeface="Wingdings" pitchFamily="2" charset="2"/>
              </a:rPr>
              <a:t>		</a:t>
            </a:r>
          </a:p>
          <a:p>
            <a:pPr>
              <a:buNone/>
            </a:pPr>
            <a:endParaRPr lang="en-US" dirty="0" smtClean="0">
              <a:latin typeface="Arial Narrow" pitchFamily="34" charset="0"/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latin typeface="Arial Narrow" pitchFamily="34" charset="0"/>
                <a:sym typeface="Wingdings" pitchFamily="2" charset="2"/>
              </a:rPr>
              <a:t>			+		</a:t>
            </a:r>
          </a:p>
          <a:p>
            <a:pPr>
              <a:buNone/>
            </a:pPr>
            <a:r>
              <a:rPr lang="en-US" dirty="0" smtClean="0">
                <a:latin typeface="Arial Narrow" pitchFamily="34" charset="0"/>
                <a:sym typeface="Wingdings" pitchFamily="2" charset="2"/>
              </a:rPr>
              <a:t>					</a:t>
            </a:r>
          </a:p>
          <a:p>
            <a:pPr>
              <a:buNone/>
            </a:pP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endParaRPr lang="en-US" dirty="0" smtClean="0">
              <a:sym typeface="Wingdings" pitchFamily="2" charset="2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tura MT Script Capitals" pitchFamily="66" charset="0"/>
              </a:rPr>
              <a:t>Real Life Synthesis</a:t>
            </a:r>
            <a:endParaRPr lang="en-US" dirty="0">
              <a:latin typeface="Matura MT Script Capitals" pitchFamily="66" charset="0"/>
            </a:endParaRPr>
          </a:p>
        </p:txBody>
      </p:sp>
      <p:pic>
        <p:nvPicPr>
          <p:cNvPr id="4" name="Picture 3" descr="milk !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438400"/>
            <a:ext cx="1131549" cy="1185863"/>
          </a:xfrm>
          <a:prstGeom prst="rect">
            <a:avLst/>
          </a:prstGeom>
        </p:spPr>
      </p:pic>
      <p:pic>
        <p:nvPicPr>
          <p:cNvPr id="5" name="Picture 4" descr="chocolate syrup!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2362200"/>
            <a:ext cx="914400" cy="1264920"/>
          </a:xfrm>
          <a:prstGeom prst="rect">
            <a:avLst/>
          </a:prstGeom>
        </p:spPr>
      </p:pic>
      <p:pic>
        <p:nvPicPr>
          <p:cNvPr id="6" name="Picture 5" descr="choco mil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29201" y="2286001"/>
            <a:ext cx="914399" cy="1421328"/>
          </a:xfrm>
          <a:prstGeom prst="rect">
            <a:avLst/>
          </a:prstGeom>
        </p:spPr>
      </p:pic>
      <p:pic>
        <p:nvPicPr>
          <p:cNvPr id="7" name="Picture 6" descr="shampoo%20norma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66800" y="4648200"/>
            <a:ext cx="812800" cy="1219200"/>
          </a:xfrm>
          <a:prstGeom prst="rect">
            <a:avLst/>
          </a:prstGeom>
        </p:spPr>
      </p:pic>
      <p:pic>
        <p:nvPicPr>
          <p:cNvPr id="9" name="Picture 8" descr="dove-conditioner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24200" y="4648200"/>
            <a:ext cx="604838" cy="1362248"/>
          </a:xfrm>
          <a:prstGeom prst="rect">
            <a:avLst/>
          </a:prstGeom>
        </p:spPr>
      </p:pic>
      <p:pic>
        <p:nvPicPr>
          <p:cNvPr id="10" name="Picture 9" descr="31FJ5N3YDBL__SL500_AA280_PIbundle-3,TopRight,0,0_AA280_SH20_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24400" y="4572000"/>
            <a:ext cx="1409700" cy="1409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materials, elements or compound come together to form one single compound.</a:t>
            </a:r>
          </a:p>
          <a:p>
            <a:r>
              <a:rPr lang="en-US" dirty="0" smtClean="0"/>
              <a:t>2H2 + O2 </a:t>
            </a:r>
            <a:r>
              <a:rPr lang="en-US" dirty="0" smtClean="0">
                <a:sym typeface="Wingdings" pitchFamily="2" charset="2"/>
              </a:rPr>
              <a:t> 2H2O</a:t>
            </a:r>
          </a:p>
          <a:p>
            <a:endParaRPr lang="en-US" smtClean="0">
              <a:sym typeface="Wingdings" pitchFamily="2" charset="2"/>
            </a:endParaRPr>
          </a:p>
          <a:p>
            <a:r>
              <a:rPr lang="en-US" smtClean="0">
                <a:sym typeface="Wingdings" pitchFamily="2" charset="2"/>
              </a:rPr>
              <a:t>Hydrogen </a:t>
            </a:r>
            <a:r>
              <a:rPr lang="en-US" dirty="0" smtClean="0">
                <a:sym typeface="Wingdings" pitchFamily="2" charset="2"/>
              </a:rPr>
              <a:t>gas and oxygen gas form water.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H2O + SO3  H2SO4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Sulfur trioxide reacts with water to form sulfuric acid.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Examples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Information</a:t>
            </a:r>
          </a:p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www.chemtutor.com/react.htm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Works Cited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78</TotalTime>
  <Words>94</Words>
  <Application>Microsoft Office PowerPoint</Application>
  <PresentationFormat>On-screen Show (4:3)</PresentationFormat>
  <Paragraphs>33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Paper</vt:lpstr>
      <vt:lpstr>Synthesis</vt:lpstr>
      <vt:lpstr>Synthesis</vt:lpstr>
      <vt:lpstr>Real Life Synthesis</vt:lpstr>
      <vt:lpstr>Examples</vt:lpstr>
      <vt:lpstr>Works Cited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Synthesis</dc:title>
  <dc:creator>cl12longk</dc:creator>
  <cp:lastModifiedBy>cl12longk</cp:lastModifiedBy>
  <cp:revision>8</cp:revision>
  <dcterms:created xsi:type="dcterms:W3CDTF">2009-02-16T18:25:14Z</dcterms:created>
  <dcterms:modified xsi:type="dcterms:W3CDTF">2009-02-18T17:56:54Z</dcterms:modified>
</cp:coreProperties>
</file>