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D0F42274-BB08-4559-B77E-E5937E0DAFE3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E8FB91F-2BD1-4627-9144-728C72E406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9EB7EA-8127-4995-8DC1-67572B982D67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7743F8-3118-4687-AA51-55ABAECBBA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3EF478-AB0F-49C6-B49F-DF84B0301EB7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C78DB-A302-41A6-90AA-3EC266AA8C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D1147C7A-BC83-4BEC-A6A1-75716505D8FB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60BBA-968C-4F47-96FB-C2F7A6DED64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9E3565EF-49BD-493D-8912-DB90AB175FF4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751A1A56-9940-4FB6-99B1-AE4940D89E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BDD4262E-27BB-456A-A75D-17977ED913F0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6D67D53D-CABB-4F18-AB12-92B63817B6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749B6043-A78F-4627-A8D0-FA5D90762A5B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C4D5E31-DF95-4C04-A1E4-D09B1CE88E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9AC13F-203F-45C4-86CE-446C98C96EB4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823980-AE1A-433C-8C7C-11293A3B69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F4AEC158-6427-4CBF-A909-291C575D5160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7219F7F7-ED96-48E3-AFCD-566038907D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FC0CC73-7BEF-49B8-ABF8-EF2D7E167F96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FE5BA67-9999-4560-A0CB-E182976AC9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7D57F12-CDD4-44BE-8901-26D2705C8DC0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ADE0C96A-42B5-4F3C-8D07-75DF422926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B03C3AF-148F-4181-964D-9B0A07391A36}" type="datetimeFigureOut">
              <a:rPr lang="en-US" smtClean="0"/>
              <a:pPr>
                <a:defRPr/>
              </a:pPr>
              <a:t>2/19/2009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CA95CC-AE29-48FF-B2AA-FC5F66F25D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/>
          <a:lstStyle/>
          <a:p>
            <a:pPr eaLnBrk="1" hangingPunct="1"/>
            <a:r>
              <a:rPr lang="en-US" sz="5400" smtClean="0">
                <a:latin typeface="Berlin Sans FB Demi" pitchFamily="34" charset="0"/>
              </a:rPr>
              <a:t>Decomposition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/>
            <a:r>
              <a:rPr lang="en-US" smtClean="0">
                <a:solidFill>
                  <a:srgbClr val="FF0000"/>
                </a:solidFill>
              </a:rPr>
              <a:t>Decomposition- A chemical reaction in which a compound breaks down into two or more simpler.</a:t>
            </a:r>
          </a:p>
        </p:txBody>
      </p:sp>
      <p:pic>
        <p:nvPicPr>
          <p:cNvPr id="2052" name="Picture 4" descr="C:\Documents and Settings\cl12bechtoldn\Local Settings\Temporary Internet Files\Content.IE5\L7U47SJM\MCj043985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57200"/>
            <a:ext cx="192405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What is decomposition?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Opposite of combination reactions</a:t>
            </a:r>
          </a:p>
          <a:p>
            <a:pPr eaLnBrk="1" hangingPunct="1"/>
            <a:r>
              <a:rPr lang="en-US" dirty="0" smtClean="0"/>
              <a:t>A compound splits or divides into two or more compounds or elements</a:t>
            </a:r>
          </a:p>
          <a:p>
            <a:pPr eaLnBrk="1" hangingPunct="1"/>
            <a:r>
              <a:rPr lang="en-US" dirty="0" smtClean="0"/>
              <a:t>Endothermic reaction</a:t>
            </a:r>
          </a:p>
          <a:p>
            <a:pPr eaLnBrk="1" hangingPunct="1"/>
            <a:r>
              <a:rPr lang="en-US" dirty="0" smtClean="0"/>
              <a:t>Heat is typically added for these reactions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5-Point Star 3"/>
          <p:cNvSpPr/>
          <p:nvPr/>
        </p:nvSpPr>
        <p:spPr>
          <a:xfrm>
            <a:off x="228600" y="381000"/>
            <a:ext cx="1066800" cy="838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latin typeface="Berlin Sans FB Demi" pitchFamily="34" charset="0"/>
              </a:rPr>
              <a:t>Real-life examples of decomposition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Hydrogen peroxide breaks down into oxygen gas and water. 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H₂0₂→H₂+0₂</a:t>
            </a:r>
          </a:p>
        </p:txBody>
      </p:sp>
      <p:pic>
        <p:nvPicPr>
          <p:cNvPr id="4100" name="Picture 5" descr="http://images.starpulse.com/Photos/Previews/SpongeBob-SquarePants-p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2895600"/>
            <a:ext cx="2211387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How are decomposition reactions used in our daily lives?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Decomposition of dead carcasses, it speeds up decomposition when the temperature rises ↑</a:t>
            </a: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Decomposition for Dummies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Separating two compounds is considered decomposition. Great examples can come from everyday situations. An example of decomposition would be separating </a:t>
            </a:r>
            <a:r>
              <a:rPr lang="en-US" dirty="0" err="1" smtClean="0"/>
              <a:t>reeses</a:t>
            </a:r>
            <a:r>
              <a:rPr lang="en-US" dirty="0" smtClean="0"/>
              <a:t> peanut butter cup contents. The peanut butter and chocolate would be separated.</a:t>
            </a:r>
          </a:p>
          <a:p>
            <a:pPr eaLnBrk="1" hangingPunct="1"/>
            <a:r>
              <a:rPr lang="en-US" dirty="0" smtClean="0"/>
              <a:t>Another example would be dividing a jaw breaker. They are in one unit, but the layers can be divided.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54</TotalTime>
  <Words>146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Decomposition</vt:lpstr>
      <vt:lpstr>What is decomposition?</vt:lpstr>
      <vt:lpstr>Real-life examples of decomposition</vt:lpstr>
      <vt:lpstr>How are decomposition reactions used in our daily lives?</vt:lpstr>
      <vt:lpstr>Decomposition for Dummies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Decomposition</dc:title>
  <dc:creator>cl12bechtoldn</dc:creator>
  <cp:lastModifiedBy>cl12bechtoldn</cp:lastModifiedBy>
  <cp:revision>8</cp:revision>
  <dcterms:created xsi:type="dcterms:W3CDTF">2009-02-16T16:38:14Z</dcterms:created>
  <dcterms:modified xsi:type="dcterms:W3CDTF">2009-02-19T16:20:44Z</dcterms:modified>
</cp:coreProperties>
</file>