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44D6B4-1EE1-4F27-913A-A7D5259014DF}" type="datetimeFigureOut">
              <a:rPr lang="en-US" smtClean="0"/>
              <a:t>2/19/2009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3F055C-02E5-40F2-A95B-DEA4FEEAAB5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Decomposition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DECOMPOSITION, WHAT IS IT?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Decomposition reaction is when the separation of a chemical compound goes into elements or smaller compounds.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is a picture of a decomposed dinosaur.</a:t>
            </a:r>
            <a:endParaRPr lang="en-US" dirty="0"/>
          </a:p>
        </p:txBody>
      </p:sp>
      <p:pic>
        <p:nvPicPr>
          <p:cNvPr id="14338" name="Picture 2" descr="http://images.google.com/url?source=imgres&amp;ct=img&amp;q=http://www.theazgallery.org/images/jmculver_decomposition_detail_as.jpg&amp;usg=AFQjCNHSbpiSO_MvVpWK3EK4PtpKjKFln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897" r="589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Chemical Decomposition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of a substance into two or more substances.</a:t>
            </a:r>
            <a:endParaRPr lang="en-US" dirty="0"/>
          </a:p>
        </p:txBody>
      </p:sp>
      <p:pic>
        <p:nvPicPr>
          <p:cNvPr id="1026" name="Picture 2" descr="http://images.google.com/url?source=imgres&amp;ct=img&amp;q=http://www.chemistryexplained.com/images/chfa_01_img0184.jpg&amp;usg=AFQjCNG7Oma695iHgH7OeDAj8rL1XQYF7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733800" y="3276600"/>
            <a:ext cx="1843193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Video Clip- Decomposition of Silver </a:t>
            </a:r>
            <a:r>
              <a:rPr lang="en-US" sz="3200" dirty="0" smtClean="0"/>
              <a:t>O</a:t>
            </a:r>
            <a:r>
              <a:rPr lang="en-US" sz="3200" dirty="0" smtClean="0"/>
              <a:t>xide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Needed for the project.</a:t>
            </a:r>
          </a:p>
          <a:p>
            <a:pPr>
              <a:buFontTx/>
              <a:buChar char="-"/>
            </a:pPr>
            <a:r>
              <a:rPr lang="en-US" dirty="0" smtClean="0"/>
              <a:t>Silver Oxide</a:t>
            </a:r>
          </a:p>
          <a:p>
            <a:pPr>
              <a:buFontTx/>
              <a:buChar char="-"/>
            </a:pPr>
            <a:r>
              <a:rPr lang="en-US" dirty="0" smtClean="0"/>
              <a:t>Burner</a:t>
            </a:r>
          </a:p>
          <a:p>
            <a:pPr>
              <a:buFontTx/>
              <a:buChar char="-"/>
            </a:pPr>
            <a:r>
              <a:rPr lang="en-US" dirty="0" smtClean="0"/>
              <a:t>Test Tube</a:t>
            </a:r>
          </a:p>
          <a:p>
            <a:pPr>
              <a:buFontTx/>
              <a:buChar char="-"/>
            </a:pPr>
            <a:r>
              <a:rPr lang="en-US" dirty="0" smtClean="0"/>
              <a:t>Wooden Peg</a:t>
            </a:r>
          </a:p>
          <a:p>
            <a:pPr>
              <a:buFontTx/>
              <a:buChar char="-"/>
            </a:pPr>
            <a:r>
              <a:rPr lang="en-US" dirty="0" smtClean="0"/>
              <a:t>Clamp</a:t>
            </a:r>
          </a:p>
          <a:p>
            <a:pPr>
              <a:buFontTx/>
              <a:buChar char="-"/>
            </a:pPr>
            <a:r>
              <a:rPr lang="en-US" dirty="0" smtClean="0"/>
              <a:t>Kindling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71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Decomposition</vt:lpstr>
      <vt:lpstr>DECOMPOSITION, WHAT IS IT?</vt:lpstr>
      <vt:lpstr>Chemical Decomposition Reactions</vt:lpstr>
      <vt:lpstr>Video Clip- Decomposition of Silver Oxide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Decomposition</dc:title>
  <dc:creator>cl12bertinb</dc:creator>
  <cp:lastModifiedBy>cl12bertinb</cp:lastModifiedBy>
  <cp:revision>3</cp:revision>
  <dcterms:created xsi:type="dcterms:W3CDTF">2009-02-19T13:45:27Z</dcterms:created>
  <dcterms:modified xsi:type="dcterms:W3CDTF">2009-02-19T14:07:08Z</dcterms:modified>
</cp:coreProperties>
</file>