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F01"/>
    <a:srgbClr val="124B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ndAc>
      <p:stSnd>
        <p:snd r:embed="rId1" name="explod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explod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ndAc>
      <p:stSnd>
        <p:snd r:embed="rId1" name="explod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EA1659A-14AB-4EBF-A0ED-E1FD17DC83EA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7FC0D8A-498E-4A0A-A387-18E6FB0C5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ndAc>
      <p:stSnd>
        <p:snd r:embed="rId13" name="explode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dscientis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609600"/>
            <a:ext cx="6105525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Combustion Reaction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rgbClr val="00B0F0"/>
                </a:solidFill>
              </a:rPr>
              <a:t>Jabes</a:t>
            </a:r>
            <a:r>
              <a:rPr lang="en-US" dirty="0" smtClean="0">
                <a:solidFill>
                  <a:srgbClr val="00B0F0"/>
                </a:solidFill>
              </a:rPr>
              <a:t> Matos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Amanda </a:t>
            </a:r>
            <a:r>
              <a:rPr lang="en-US" dirty="0" err="1" smtClean="0">
                <a:solidFill>
                  <a:srgbClr val="00B0F0"/>
                </a:solidFill>
              </a:rPr>
              <a:t>Kerbis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Kevin De Leon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Combustion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reaction in which oxygen reacts with another element or compound to produce energy in the form of heat and light.</a:t>
            </a:r>
            <a:endParaRPr lang="en-US" sz="3600" dirty="0"/>
          </a:p>
        </p:txBody>
      </p:sp>
      <p:pic>
        <p:nvPicPr>
          <p:cNvPr id="4" name="Picture 3" descr="fire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962400"/>
            <a:ext cx="5232400" cy="2616200"/>
          </a:xfrm>
          <a:prstGeom prst="rect">
            <a:avLst/>
          </a:prstGeom>
        </p:spPr>
      </p:pic>
    </p:spTree>
  </p:cSld>
  <p:clrMapOvr>
    <a:masterClrMapping/>
  </p:clrMapOvr>
  <p:transition>
    <p:wheel spokes="8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d-explos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371600"/>
            <a:ext cx="6931152" cy="5198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Equations</a:t>
            </a:r>
          </a:p>
          <a:p>
            <a:pPr lvl="1"/>
            <a:r>
              <a:rPr lang="en-US" dirty="0" smtClean="0">
                <a:solidFill>
                  <a:srgbClr val="0DFF01"/>
                </a:solidFill>
              </a:rPr>
              <a:t>CH</a:t>
            </a:r>
            <a:r>
              <a:rPr lang="en-US" baseline="-25000" dirty="0" smtClean="0">
                <a:solidFill>
                  <a:srgbClr val="0DFF01"/>
                </a:solidFill>
              </a:rPr>
              <a:t>4(g)</a:t>
            </a:r>
            <a:r>
              <a:rPr lang="en-US" dirty="0" smtClean="0">
                <a:solidFill>
                  <a:srgbClr val="0DFF01"/>
                </a:solidFill>
              </a:rPr>
              <a:t>  +  2O</a:t>
            </a:r>
            <a:r>
              <a:rPr lang="en-US" baseline="-25000" dirty="0" smtClean="0">
                <a:solidFill>
                  <a:srgbClr val="0DFF01"/>
                </a:solidFill>
              </a:rPr>
              <a:t>2(g)</a:t>
            </a:r>
            <a:r>
              <a:rPr lang="en-US" dirty="0" smtClean="0">
                <a:solidFill>
                  <a:srgbClr val="0DFF01"/>
                </a:solidFill>
              </a:rPr>
              <a:t>  →    CO</a:t>
            </a:r>
            <a:r>
              <a:rPr lang="en-US" baseline="-25000" dirty="0" smtClean="0">
                <a:solidFill>
                  <a:srgbClr val="0DFF01"/>
                </a:solidFill>
              </a:rPr>
              <a:t>2(g)</a:t>
            </a:r>
            <a:r>
              <a:rPr lang="en-US" dirty="0" smtClean="0">
                <a:solidFill>
                  <a:srgbClr val="0DFF01"/>
                </a:solidFill>
              </a:rPr>
              <a:t>  +  2H</a:t>
            </a:r>
            <a:r>
              <a:rPr lang="en-US" baseline="-25000" dirty="0" smtClean="0">
                <a:solidFill>
                  <a:srgbClr val="0DFF01"/>
                </a:solidFill>
              </a:rPr>
              <a:t>2</a:t>
            </a:r>
            <a:r>
              <a:rPr lang="en-US" dirty="0" smtClean="0">
                <a:solidFill>
                  <a:srgbClr val="0DFF01"/>
                </a:solidFill>
              </a:rPr>
              <a:t>O</a:t>
            </a:r>
            <a:r>
              <a:rPr lang="en-US" baseline="-25000" dirty="0" smtClean="0">
                <a:solidFill>
                  <a:srgbClr val="0DFF01"/>
                </a:solidFill>
              </a:rPr>
              <a:t>(g)</a:t>
            </a:r>
          </a:p>
          <a:p>
            <a:pPr lvl="1"/>
            <a:r>
              <a:rPr lang="en-US" dirty="0" smtClean="0">
                <a:solidFill>
                  <a:srgbClr val="0DFF01"/>
                </a:solidFill>
              </a:rPr>
              <a:t>2C</a:t>
            </a:r>
            <a:r>
              <a:rPr lang="en-US" baseline="-25000" dirty="0" smtClean="0">
                <a:solidFill>
                  <a:srgbClr val="0DFF01"/>
                </a:solidFill>
              </a:rPr>
              <a:t>4</a:t>
            </a:r>
            <a:r>
              <a:rPr lang="en-US" dirty="0" smtClean="0">
                <a:solidFill>
                  <a:srgbClr val="0DFF01"/>
                </a:solidFill>
              </a:rPr>
              <a:t>H</a:t>
            </a:r>
            <a:r>
              <a:rPr lang="en-US" baseline="-25000" dirty="0" smtClean="0">
                <a:solidFill>
                  <a:srgbClr val="0DFF01"/>
                </a:solidFill>
              </a:rPr>
              <a:t>10(g)</a:t>
            </a:r>
            <a:r>
              <a:rPr lang="en-US" dirty="0" smtClean="0">
                <a:solidFill>
                  <a:srgbClr val="0DFF01"/>
                </a:solidFill>
              </a:rPr>
              <a:t>  +  13O</a:t>
            </a:r>
            <a:r>
              <a:rPr lang="en-US" baseline="-25000" dirty="0" smtClean="0">
                <a:solidFill>
                  <a:srgbClr val="0DFF01"/>
                </a:solidFill>
              </a:rPr>
              <a:t>2(g)</a:t>
            </a:r>
            <a:r>
              <a:rPr lang="en-US" dirty="0" smtClean="0">
                <a:solidFill>
                  <a:srgbClr val="0DFF01"/>
                </a:solidFill>
              </a:rPr>
              <a:t>  →    8CO</a:t>
            </a:r>
            <a:r>
              <a:rPr lang="en-US" baseline="-25000" dirty="0" smtClean="0">
                <a:solidFill>
                  <a:srgbClr val="0DFF01"/>
                </a:solidFill>
              </a:rPr>
              <a:t>2(g)</a:t>
            </a:r>
            <a:r>
              <a:rPr lang="en-US" dirty="0" smtClean="0">
                <a:solidFill>
                  <a:srgbClr val="0DFF01"/>
                </a:solidFill>
              </a:rPr>
              <a:t>  +  10H</a:t>
            </a:r>
            <a:r>
              <a:rPr lang="en-US" baseline="-25000" dirty="0" smtClean="0">
                <a:solidFill>
                  <a:srgbClr val="0DFF01"/>
                </a:solidFill>
              </a:rPr>
              <a:t>2</a:t>
            </a:r>
            <a:r>
              <a:rPr lang="en-US" dirty="0" smtClean="0">
                <a:solidFill>
                  <a:srgbClr val="0DFF01"/>
                </a:solidFill>
              </a:rPr>
              <a:t>O</a:t>
            </a:r>
            <a:r>
              <a:rPr lang="en-US" baseline="-25000" dirty="0" smtClean="0">
                <a:solidFill>
                  <a:srgbClr val="0DFF01"/>
                </a:solidFill>
              </a:rPr>
              <a:t>(g)</a:t>
            </a:r>
            <a:r>
              <a:rPr lang="en-US" dirty="0" smtClean="0">
                <a:solidFill>
                  <a:srgbClr val="0DFF01"/>
                </a:solidFill>
              </a:rPr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Real Life Examples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Fire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Gas turbines and jet engines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Rocket propulsion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Guns and explosives</a:t>
            </a:r>
          </a:p>
        </p:txBody>
      </p:sp>
    </p:spTree>
  </p:cSld>
  <p:clrMapOvr>
    <a:masterClrMapping/>
  </p:clrMapOvr>
  <p:transition>
    <p:comb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Cooking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Driving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Heating homes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Bonfires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ook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524000"/>
            <a:ext cx="4381500" cy="5080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bustion Reactio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Combustion Reaction</Template>
  <TotalTime>100</TotalTime>
  <Words>45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Combustion Reaction</vt:lpstr>
      <vt:lpstr>Combustion Reaction</vt:lpstr>
      <vt:lpstr>A Combustion Reaction</vt:lpstr>
      <vt:lpstr>Examples</vt:lpstr>
      <vt:lpstr>Daily Lives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Combustion Reaction</dc:title>
  <dc:creator>cl12kerbisa</dc:creator>
  <cp:lastModifiedBy>cl12kerbisa</cp:lastModifiedBy>
  <cp:revision>11</cp:revision>
  <dcterms:created xsi:type="dcterms:W3CDTF">2009-02-16T19:32:27Z</dcterms:created>
  <dcterms:modified xsi:type="dcterms:W3CDTF">2009-02-18T16:06:49Z</dcterms:modified>
</cp:coreProperties>
</file>